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2670B-5DC7-4C38-91A1-CE164F344D27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0E7B2-4298-4B90-9402-6F79955818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Input-Output and Interrupt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Input-Output and Interrupt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In computer architecture, </a:t>
            </a:r>
            <a:r>
              <a:rPr lang="en-US" dirty="0" err="1" smtClean="0"/>
              <a:t>Input/Output</a:t>
            </a:r>
            <a:r>
              <a:rPr lang="en-US" dirty="0" smtClean="0"/>
              <a:t> (I/O) refers to the communication between a computer system and the outside world, while interrupts are the mechanism that efficiently manages this communication</a:t>
            </a:r>
            <a:r>
              <a:rPr lang="en-US" dirty="0"/>
              <a:t>.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Input and output (I/O)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57216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Input is the data a computer receives, and output is the data it sends. An I/O interface connects the Central Processing Unit (CPU) and memory to external devices, such as keyboards, monitors, and storage drives. </a:t>
            </a:r>
          </a:p>
          <a:p>
            <a:pPr algn="just">
              <a:buNone/>
            </a:pPr>
            <a:r>
              <a:rPr lang="en-US" b="1" dirty="0"/>
              <a:t>Input devices</a:t>
            </a:r>
            <a:endParaRPr lang="en-US" dirty="0"/>
          </a:p>
          <a:p>
            <a:pPr algn="just"/>
            <a:r>
              <a:rPr lang="en-US" b="1" dirty="0"/>
              <a:t>Definition:</a:t>
            </a:r>
            <a:r>
              <a:rPr lang="en-US" dirty="0"/>
              <a:t> Hardware that allows a user or another system to send data to a computer.</a:t>
            </a:r>
          </a:p>
          <a:p>
            <a:pPr algn="just"/>
            <a:r>
              <a:rPr lang="en-US" b="1" dirty="0"/>
              <a:t>Examples:</a:t>
            </a:r>
            <a:r>
              <a:rPr lang="en-US" dirty="0"/>
              <a:t> Keyboard, mouse, microphone, and scanner.</a:t>
            </a:r>
          </a:p>
          <a:p>
            <a:pPr algn="just"/>
            <a:r>
              <a:rPr lang="en-US" b="1" dirty="0"/>
              <a:t>Process:</a:t>
            </a:r>
            <a:r>
              <a:rPr lang="en-US" dirty="0"/>
              <a:t> When an input device is used, it generates a signal. For example, pressing a key on a keyboard sends an 8-bit alphanumeric code to a special input register, where it waits to be processed by the CPU. 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Input and output (I/O)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5721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/>
              <a:t>Output devices</a:t>
            </a:r>
            <a:endParaRPr lang="en-US" dirty="0"/>
          </a:p>
          <a:p>
            <a:pPr algn="just"/>
            <a:r>
              <a:rPr lang="en-US" b="1" dirty="0"/>
              <a:t>Definition:</a:t>
            </a:r>
            <a:r>
              <a:rPr lang="en-US" dirty="0"/>
              <a:t> Hardware that displays or delivers the results of processed data from a computer.</a:t>
            </a:r>
          </a:p>
          <a:p>
            <a:pPr algn="just"/>
            <a:r>
              <a:rPr lang="en-US" b="1" dirty="0"/>
              <a:t>Examples:</a:t>
            </a:r>
            <a:r>
              <a:rPr lang="en-US" dirty="0"/>
              <a:t> Monitor, printer, and speakers.</a:t>
            </a:r>
          </a:p>
          <a:p>
            <a:pPr algn="just"/>
            <a:r>
              <a:rPr lang="en-US" b="1" dirty="0"/>
              <a:t>Process:</a:t>
            </a:r>
            <a:r>
              <a:rPr lang="en-US" dirty="0"/>
              <a:t> The CPU sends processed data to a special output register, which then transfers the data to the output device. For example, the output register holds the data for a printer until the device is ready to print the corresponding character. 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I/O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928670"/>
            <a:ext cx="8472518" cy="564360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The CPU and memory operate at a much faster rate than most I/O devices. This speed mismatch creates a bottleneck, as the CPU must wait for slower devices to complete their tasks. There are two main ways to handle this: </a:t>
            </a:r>
          </a:p>
          <a:p>
            <a:pPr algn="just"/>
            <a:r>
              <a:rPr lang="en-US" b="1" dirty="0"/>
              <a:t>Programmed I/O:</a:t>
            </a:r>
            <a:r>
              <a:rPr lang="en-US" dirty="0"/>
              <a:t> The CPU constantly checks (or polls) the status of an I/O device to see if it is ready for a data transfer. This is simple to program but is highly inefficient because it wastes CPU cycles.</a:t>
            </a:r>
          </a:p>
          <a:p>
            <a:pPr algn="just"/>
            <a:r>
              <a:rPr lang="en-US" b="1" dirty="0"/>
              <a:t>Interrupt-driven I/O:</a:t>
            </a:r>
            <a:r>
              <a:rPr lang="en-US" dirty="0"/>
              <a:t> The more efficient solution, where the I/O device interrupts the CPU only when it is ready. This allows the CPU to perform other tasks while waiting for the I/O operation to finish.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4287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Interrupts</a:t>
            </a:r>
            <a:br>
              <a:rPr lang="en-US" b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785794"/>
            <a:ext cx="8786874" cy="585791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An interrupt is a signal that temporarily stops the CPU's current process to handle an urgent task, such as a data transfer from an I/O device. </a:t>
            </a:r>
          </a:p>
          <a:p>
            <a:pPr algn="just">
              <a:buNone/>
            </a:pPr>
            <a:r>
              <a:rPr lang="en-US" b="1" dirty="0"/>
              <a:t>How interrupts work</a:t>
            </a:r>
            <a:endParaRPr lang="en-US" dirty="0"/>
          </a:p>
          <a:p>
            <a:pPr algn="just"/>
            <a:r>
              <a:rPr lang="en-US" b="1" dirty="0"/>
              <a:t>Interrupt signal:</a:t>
            </a:r>
            <a:r>
              <a:rPr lang="en-US" dirty="0"/>
              <a:t> An I/O device, like a keyboard, signals the CPU with an interrupt request when new data is available.</a:t>
            </a:r>
          </a:p>
          <a:p>
            <a:pPr algn="just"/>
            <a:r>
              <a:rPr lang="en-US" b="1" dirty="0"/>
              <a:t>Save state:</a:t>
            </a:r>
            <a:r>
              <a:rPr lang="en-US" dirty="0"/>
              <a:t> The CPU saves the current state of the program it was running. This includes storing the contents of the program counter and other registers onto a memory stack.</a:t>
            </a:r>
          </a:p>
          <a:p>
            <a:pPr algn="just"/>
            <a:r>
              <a:rPr lang="en-US" b="1" dirty="0"/>
              <a:t>Interrupt service routine (ISR):</a:t>
            </a:r>
            <a:r>
              <a:rPr lang="en-US" dirty="0"/>
              <a:t> The CPU jumps to a specific set of instructions, known as the interrupt service routine, to handle the I/O request.</a:t>
            </a:r>
          </a:p>
          <a:p>
            <a:pPr algn="just"/>
            <a:r>
              <a:rPr lang="en-US" b="1" dirty="0"/>
              <a:t>Restore state:</a:t>
            </a:r>
            <a:r>
              <a:rPr lang="en-US" dirty="0"/>
              <a:t> After the ISR is complete, the CPU retrieves the saved state from the stack and resumes the interrupted program exactly where it left off.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4287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Types of interrupts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714356"/>
            <a:ext cx="8401080" cy="592935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/>
              <a:t>Hardware interrupts:</a:t>
            </a:r>
            <a:r>
              <a:rPr lang="en-US" dirty="0"/>
              <a:t> Generated by external devices or I/O modules, often to signal that a task is complete or that data is ready.</a:t>
            </a:r>
          </a:p>
          <a:p>
            <a:pPr algn="just"/>
            <a:r>
              <a:rPr lang="en-US" b="1" dirty="0"/>
              <a:t>Software interrupts:</a:t>
            </a:r>
            <a:r>
              <a:rPr lang="en-US" dirty="0"/>
              <a:t> Generated by program instructions. These can be intentional system calls or unexpected exceptions, like a "divide by zero" error.</a:t>
            </a:r>
          </a:p>
          <a:p>
            <a:pPr algn="just"/>
            <a:r>
              <a:rPr lang="en-US" b="1" dirty="0"/>
              <a:t>Timer interrupts:</a:t>
            </a:r>
            <a:r>
              <a:rPr lang="en-US" dirty="0"/>
              <a:t> Generated by a timer within the processor at regular intervals. This allows the operating system to perform tasks periodically.</a:t>
            </a:r>
          </a:p>
          <a:p>
            <a:pPr algn="just"/>
            <a:r>
              <a:rPr lang="en-US" b="1" dirty="0"/>
              <a:t>Direct Memory Access (DMA):</a:t>
            </a:r>
            <a:r>
              <a:rPr lang="en-US" dirty="0"/>
              <a:t> A highly efficient method that uses a special DMA controller to manage high-speed data transfers directly between memory and an I/O device, without continuous CPU involvement. The CPU is only needed to initiate the transfer and is notified with an interrupt when the transfer is complete. </a:t>
            </a:r>
          </a:p>
          <a:p>
            <a:pPr algn="just"/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151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Input-Output and Interrupt</vt:lpstr>
      <vt:lpstr>Input-Output and Interrupt</vt:lpstr>
      <vt:lpstr>Input and output (I/O)</vt:lpstr>
      <vt:lpstr>Input and output (I/O)</vt:lpstr>
      <vt:lpstr>The I/O problem</vt:lpstr>
      <vt:lpstr>Interrupts  </vt:lpstr>
      <vt:lpstr>Types of interrupts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Input-Output and Interrupt</dc:title>
  <dc:creator>DELL</dc:creator>
  <cp:lastModifiedBy>DELL</cp:lastModifiedBy>
  <cp:revision>3</cp:revision>
  <dcterms:created xsi:type="dcterms:W3CDTF">2025-10-01T05:08:44Z</dcterms:created>
  <dcterms:modified xsi:type="dcterms:W3CDTF">2025-10-01T07:45:17Z</dcterms:modified>
</cp:coreProperties>
</file>