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F54DF-6329-4DE9-8443-A7F2326CB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3109-7AE3-47FB-83EA-85ECB87425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Boolean Algebra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Dr. </a:t>
            </a:r>
            <a:r>
              <a:rPr lang="en-US" sz="4000" b="1" dirty="0" err="1" smtClean="0">
                <a:solidFill>
                  <a:srgbClr val="002060"/>
                </a:solidFill>
              </a:rPr>
              <a:t>Anish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Soni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</Words>
  <Application>Microsoft Office PowerPoint</Application>
  <PresentationFormat>On-screen Show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Boolean Algebra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Algebra</dc:title>
  <dc:creator>DELL</dc:creator>
  <cp:lastModifiedBy>DELL</cp:lastModifiedBy>
  <cp:revision>7</cp:revision>
  <dcterms:created xsi:type="dcterms:W3CDTF">2025-10-10T12:31:45Z</dcterms:created>
  <dcterms:modified xsi:type="dcterms:W3CDTF">2025-10-10T12:58:52Z</dcterms:modified>
</cp:coreProperties>
</file>