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19E-74A6-4DE0-AAF7-F8BD3AF45D3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2AD-B8E2-43EE-9A5F-0B26F8CB1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19E-74A6-4DE0-AAF7-F8BD3AF45D3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2AD-B8E2-43EE-9A5F-0B26F8CB1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19E-74A6-4DE0-AAF7-F8BD3AF45D3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2AD-B8E2-43EE-9A5F-0B26F8CB1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19E-74A6-4DE0-AAF7-F8BD3AF45D3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2AD-B8E2-43EE-9A5F-0B26F8CB1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19E-74A6-4DE0-AAF7-F8BD3AF45D3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2AD-B8E2-43EE-9A5F-0B26F8CB1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19E-74A6-4DE0-AAF7-F8BD3AF45D3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2AD-B8E2-43EE-9A5F-0B26F8CB1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19E-74A6-4DE0-AAF7-F8BD3AF45D3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2AD-B8E2-43EE-9A5F-0B26F8CB1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19E-74A6-4DE0-AAF7-F8BD3AF45D3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2AD-B8E2-43EE-9A5F-0B26F8CB1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19E-74A6-4DE0-AAF7-F8BD3AF45D3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2AD-B8E2-43EE-9A5F-0B26F8CB1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19E-74A6-4DE0-AAF7-F8BD3AF45D3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2AD-B8E2-43EE-9A5F-0B26F8CB1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19E-74A6-4DE0-AAF7-F8BD3AF45D3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2AD-B8E2-43EE-9A5F-0B26F8CB1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5319E-74A6-4DE0-AAF7-F8BD3AF45D3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32AD-B8E2-43EE-9A5F-0B26F8CB19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572560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214290"/>
            <a:ext cx="8286807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429684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8715436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7786742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8143931" cy="57150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428604"/>
            <a:ext cx="8143932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215369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143932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8643998" cy="61436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Addressing Modes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62612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operation field of an instruction specifies the operation to be performed. This operation must be executed on some data stored in computer registers or memory words. </a:t>
            </a:r>
          </a:p>
          <a:p>
            <a:pPr algn="just"/>
            <a:r>
              <a:rPr lang="en-US" dirty="0" smtClean="0"/>
              <a:t>The way the operands are chosen during program execution is dependent on the addressing mode of the instruction. </a:t>
            </a:r>
          </a:p>
          <a:p>
            <a:pPr algn="just"/>
            <a:r>
              <a:rPr lang="en-US" dirty="0" smtClean="0"/>
              <a:t>The addressing mode specifies a rule for interpreting or modifying the address field of the instruction before the operand is actually referenced.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7929618" cy="64294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Addressing Modes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55468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Computers use addressing mode techniques for the purpose of accommodating one or both of the following provisions: </a:t>
            </a:r>
          </a:p>
          <a:p>
            <a:pPr algn="just">
              <a:buNone/>
            </a:pPr>
            <a:r>
              <a:rPr lang="en-US" dirty="0" smtClean="0"/>
              <a:t>1. To give programming versatility to the user by providing such facilities as pointers to memory, counters for loop control, indexing of data, and program relocation. </a:t>
            </a:r>
          </a:p>
          <a:p>
            <a:pPr algn="just">
              <a:buNone/>
            </a:pPr>
            <a:r>
              <a:rPr lang="en-US" dirty="0" smtClean="0"/>
              <a:t>2. To reduce the number of bits in the addressing field of the instruction.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Addressing Modes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55468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To understand the various addressing modes, it is imperative that we understand the basic operation cycle of the computer.</a:t>
            </a:r>
            <a:endParaRPr lang="en-US" dirty="0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571744"/>
            <a:ext cx="6967561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8358246" cy="57150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8643997" cy="61436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8715436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501122" cy="61436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501122" cy="60007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165</Words>
  <Application>Microsoft Office PowerPoint</Application>
  <PresentationFormat>On-screen Show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Addressing Modes</vt:lpstr>
      <vt:lpstr>Addressing Modes</vt:lpstr>
      <vt:lpstr>Addressing Modes</vt:lpstr>
      <vt:lpstr>Addressing Modes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Modes</dc:title>
  <dc:creator>DELL</dc:creator>
  <cp:lastModifiedBy>DELL</cp:lastModifiedBy>
  <cp:revision>7</cp:revision>
  <dcterms:created xsi:type="dcterms:W3CDTF">2025-10-03T08:33:36Z</dcterms:created>
  <dcterms:modified xsi:type="dcterms:W3CDTF">2025-10-03T09:19:06Z</dcterms:modified>
</cp:coreProperties>
</file>