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864C7-1FB2-4DCD-96C6-0C415001C614}" type="datetimeFigureOut">
              <a:rPr lang="en-US" smtClean="0"/>
              <a:pPr/>
              <a:t>8/27/2025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0C97B-8151-48C4-B807-4934624A1F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864C7-1FB2-4DCD-96C6-0C415001C614}" type="datetimeFigureOut">
              <a:rPr lang="en-US" smtClean="0"/>
              <a:pPr/>
              <a:t>8/27/2025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0C97B-8151-48C4-B807-4934624A1F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864C7-1FB2-4DCD-96C6-0C415001C614}" type="datetimeFigureOut">
              <a:rPr lang="en-US" smtClean="0"/>
              <a:pPr/>
              <a:t>8/27/2025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0C97B-8151-48C4-B807-4934624A1F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864C7-1FB2-4DCD-96C6-0C415001C614}" type="datetimeFigureOut">
              <a:rPr lang="en-US" smtClean="0"/>
              <a:pPr/>
              <a:t>8/27/2025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0C97B-8151-48C4-B807-4934624A1F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864C7-1FB2-4DCD-96C6-0C415001C614}" type="datetimeFigureOut">
              <a:rPr lang="en-US" smtClean="0"/>
              <a:pPr/>
              <a:t>8/27/2025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0C97B-8151-48C4-B807-4934624A1F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864C7-1FB2-4DCD-96C6-0C415001C614}" type="datetimeFigureOut">
              <a:rPr lang="en-US" smtClean="0"/>
              <a:pPr/>
              <a:t>8/27/2025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0C97B-8151-48C4-B807-4934624A1F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864C7-1FB2-4DCD-96C6-0C415001C614}" type="datetimeFigureOut">
              <a:rPr lang="en-US" smtClean="0"/>
              <a:pPr/>
              <a:t>8/27/2025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0C97B-8151-48C4-B807-4934624A1F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864C7-1FB2-4DCD-96C6-0C415001C614}" type="datetimeFigureOut">
              <a:rPr lang="en-US" smtClean="0"/>
              <a:pPr/>
              <a:t>8/27/2025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0C97B-8151-48C4-B807-4934624A1F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864C7-1FB2-4DCD-96C6-0C415001C614}" type="datetimeFigureOut">
              <a:rPr lang="en-US" smtClean="0"/>
              <a:pPr/>
              <a:t>8/27/2025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0C97B-8151-48C4-B807-4934624A1F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864C7-1FB2-4DCD-96C6-0C415001C614}" type="datetimeFigureOut">
              <a:rPr lang="en-US" smtClean="0"/>
              <a:pPr/>
              <a:t>8/27/2025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0C97B-8151-48C4-B807-4934624A1F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864C7-1FB2-4DCD-96C6-0C415001C614}" type="datetimeFigureOut">
              <a:rPr lang="en-US" smtClean="0"/>
              <a:pPr/>
              <a:t>8/27/2025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0C97B-8151-48C4-B807-4934624A1F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7864C7-1FB2-4DCD-96C6-0C415001C614}" type="datetimeFigureOut">
              <a:rPr lang="en-US" smtClean="0"/>
              <a:pPr/>
              <a:t>8/27/2025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E0C97B-8151-48C4-B807-4934624A1F6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BUS SYSTEM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Bus System Cont..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1142984"/>
            <a:ext cx="8501122" cy="5286412"/>
          </a:xfrm>
        </p:spPr>
        <p:txBody>
          <a:bodyPr>
            <a:normAutofit/>
          </a:bodyPr>
          <a:lstStyle/>
          <a:p>
            <a:r>
              <a:rPr lang="en-US" dirty="0" smtClean="0"/>
              <a:t>OUTR receives character from AC and deliver it to output device.</a:t>
            </a:r>
          </a:p>
          <a:p>
            <a:r>
              <a:rPr lang="en-US" dirty="0" smtClean="0"/>
              <a:t>No transfer from OUTR to any of other register.</a:t>
            </a:r>
          </a:p>
          <a:p>
            <a:r>
              <a:rPr lang="en-US" dirty="0" smtClean="0"/>
              <a:t>5 registers AR,PC,DR,AC AND TR have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   1. LD ( Load)</a:t>
            </a:r>
          </a:p>
          <a:p>
            <a:pPr>
              <a:buNone/>
            </a:pPr>
            <a:r>
              <a:rPr lang="en-US" dirty="0" smtClean="0"/>
              <a:t>     2. INR (Increment)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/>
              <a:t> 3. CLR (Clear)</a:t>
            </a:r>
          </a:p>
          <a:p>
            <a:r>
              <a:rPr lang="en-US" dirty="0" smtClean="0"/>
              <a:t>2 registers IR and OUTR have  only LD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b="1" dirty="0"/>
              <a:t>Bus-System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44" y="928670"/>
            <a:ext cx="8786874" cy="5500726"/>
          </a:xfrm>
        </p:spPr>
        <p:txBody>
          <a:bodyPr>
            <a:normAutofit lnSpcReduction="10000"/>
          </a:bodyPr>
          <a:lstStyle/>
          <a:p>
            <a:pPr algn="just"/>
            <a:r>
              <a:rPr lang="en-IN" dirty="0"/>
              <a:t>In </a:t>
            </a:r>
            <a:r>
              <a:rPr lang="en-IN" b="1" dirty="0"/>
              <a:t>computer organization</a:t>
            </a:r>
            <a:r>
              <a:rPr lang="en-IN" dirty="0"/>
              <a:t>, a </a:t>
            </a:r>
            <a:r>
              <a:rPr lang="en-IN" b="1" dirty="0"/>
              <a:t>bus system</a:t>
            </a:r>
            <a:r>
              <a:rPr lang="en-IN" dirty="0"/>
              <a:t> is a communication pathway through which different components of a computer (CPU, memory, input/output devices) exchange data. </a:t>
            </a:r>
            <a:endParaRPr lang="en-IN" dirty="0" smtClean="0"/>
          </a:p>
          <a:p>
            <a:pPr algn="just"/>
            <a:r>
              <a:rPr lang="en-IN" dirty="0" smtClean="0"/>
              <a:t>It's </a:t>
            </a:r>
            <a:r>
              <a:rPr lang="en-IN" dirty="0"/>
              <a:t>essentially a shared communication pathway that allows these components </a:t>
            </a:r>
            <a:r>
              <a:rPr lang="en-IN" dirty="0">
                <a:solidFill>
                  <a:srgbClr val="FF0000"/>
                </a:solidFill>
              </a:rPr>
              <a:t>to exchange data, addresses, and control signals</a:t>
            </a:r>
            <a:r>
              <a:rPr lang="en-IN" dirty="0"/>
              <a:t>. </a:t>
            </a:r>
            <a:endParaRPr lang="en-US" dirty="0"/>
          </a:p>
          <a:p>
            <a:pPr lvl="0" algn="just"/>
            <a:r>
              <a:rPr lang="en-IN" dirty="0" smtClean="0"/>
              <a:t>The </a:t>
            </a:r>
            <a:r>
              <a:rPr lang="en-IN" dirty="0"/>
              <a:t>characteristic of the bus is shared transmission media.</a:t>
            </a:r>
            <a:endParaRPr lang="en-US" dirty="0"/>
          </a:p>
          <a:p>
            <a:pPr lvl="0" algn="just"/>
            <a:r>
              <a:rPr lang="en-IN" dirty="0"/>
              <a:t>The limitation of a bus is only one transmission at a time.</a:t>
            </a:r>
            <a:endParaRPr lang="en-US" dirty="0"/>
          </a:p>
          <a:p>
            <a:pPr algn="just"/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b="1" dirty="0"/>
              <a:t>Categories of Buses: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1000108"/>
            <a:ext cx="8572560" cy="5572164"/>
          </a:xfrm>
        </p:spPr>
        <p:txBody>
          <a:bodyPr>
            <a:normAutofit lnSpcReduction="10000"/>
          </a:bodyPr>
          <a:lstStyle/>
          <a:p>
            <a:pPr lvl="0" algn="just"/>
            <a:r>
              <a:rPr lang="en-IN" b="1" dirty="0">
                <a:solidFill>
                  <a:srgbClr val="FF0000"/>
                </a:solidFill>
              </a:rPr>
              <a:t>System Bus:</a:t>
            </a:r>
            <a:r>
              <a:rPr lang="en-IN" dirty="0">
                <a:solidFill>
                  <a:srgbClr val="FF0000"/>
                </a:solidFill>
              </a:rPr>
              <a:t> </a:t>
            </a:r>
            <a:r>
              <a:rPr lang="en-IN" dirty="0"/>
              <a:t>Connects the CPU, memory, and other core components.</a:t>
            </a:r>
            <a:endParaRPr lang="en-US" dirty="0"/>
          </a:p>
          <a:p>
            <a:pPr algn="just"/>
            <a:r>
              <a:rPr lang="en-IN" dirty="0"/>
              <a:t>A </a:t>
            </a:r>
            <a:r>
              <a:rPr lang="en-IN" b="1" dirty="0" smtClean="0"/>
              <a:t>System </a:t>
            </a:r>
            <a:r>
              <a:rPr lang="en-IN" b="1" dirty="0"/>
              <a:t>bus</a:t>
            </a:r>
            <a:r>
              <a:rPr lang="en-IN" dirty="0"/>
              <a:t> is a single computer bus that connects the major components of a computer system, combining the functions of a data bus to carry information, an address bus to determine where it should be sent or read from, and a control bus to determine its operation</a:t>
            </a:r>
            <a:endParaRPr lang="en-US" dirty="0"/>
          </a:p>
          <a:p>
            <a:pPr lvl="0" algn="just"/>
            <a:r>
              <a:rPr lang="en-IN" b="1" dirty="0">
                <a:solidFill>
                  <a:srgbClr val="FF0000"/>
                </a:solidFill>
              </a:rPr>
              <a:t>External Bus:</a:t>
            </a:r>
            <a:r>
              <a:rPr lang="en-IN" dirty="0">
                <a:solidFill>
                  <a:srgbClr val="FF0000"/>
                </a:solidFill>
              </a:rPr>
              <a:t> </a:t>
            </a:r>
            <a:r>
              <a:rPr lang="en-IN" dirty="0"/>
              <a:t>Connects the system to peripherals like hard drives, keyboards, and displays. </a:t>
            </a:r>
            <a:endParaRPr lang="en-US" dirty="0"/>
          </a:p>
          <a:p>
            <a:pPr algn="just"/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b="1" dirty="0"/>
              <a:t>Types of Computer Buses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928670"/>
            <a:ext cx="8501122" cy="5715040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en-IN" b="1" dirty="0"/>
              <a:t>Data Bus</a:t>
            </a:r>
            <a:endParaRPr lang="en-US" dirty="0"/>
          </a:p>
          <a:p>
            <a:pPr lvl="1"/>
            <a:r>
              <a:rPr lang="en-IN" dirty="0"/>
              <a:t>Transfers actual data between components.</a:t>
            </a:r>
            <a:endParaRPr lang="en-US" dirty="0"/>
          </a:p>
          <a:p>
            <a:pPr lvl="1"/>
            <a:r>
              <a:rPr lang="en-IN" dirty="0"/>
              <a:t>Bidirectional (data can flow both ways).</a:t>
            </a:r>
            <a:endParaRPr lang="en-US" dirty="0"/>
          </a:p>
          <a:p>
            <a:pPr lvl="1"/>
            <a:r>
              <a:rPr lang="en-IN" dirty="0"/>
              <a:t>Width (number of bits, e.g., 8, 16, 32, 64) determines how much data can be transferred in one cycle.</a:t>
            </a:r>
            <a:endParaRPr lang="en-US" dirty="0"/>
          </a:p>
          <a:p>
            <a:pPr lvl="0"/>
            <a:r>
              <a:rPr lang="en-IN" b="1" dirty="0"/>
              <a:t>Address Bus</a:t>
            </a:r>
            <a:endParaRPr lang="en-US" dirty="0"/>
          </a:p>
          <a:p>
            <a:pPr lvl="1"/>
            <a:r>
              <a:rPr lang="en-IN" dirty="0"/>
              <a:t>Carries memory or I/O addresses from the CPU to other components.</a:t>
            </a:r>
            <a:endParaRPr lang="en-US" dirty="0"/>
          </a:p>
          <a:p>
            <a:pPr lvl="1"/>
            <a:r>
              <a:rPr lang="en-IN" dirty="0"/>
              <a:t>Unidirectional (only from CPU → Memory/I/O).</a:t>
            </a:r>
            <a:endParaRPr lang="en-US" dirty="0"/>
          </a:p>
          <a:p>
            <a:pPr lvl="1"/>
            <a:r>
              <a:rPr lang="en-IN" dirty="0"/>
              <a:t>Width determines the maximum addressing capability (e.g., 32-bit address bus = 2³² = 4 GB addressable memory).</a:t>
            </a:r>
            <a:endParaRPr lang="en-US" dirty="0"/>
          </a:p>
          <a:p>
            <a:pPr lvl="0"/>
            <a:r>
              <a:rPr lang="en-IN" b="1" dirty="0" smtClean="0"/>
              <a:t>Control </a:t>
            </a:r>
            <a:r>
              <a:rPr lang="en-IN" b="1" dirty="0"/>
              <a:t>Bus</a:t>
            </a:r>
            <a:endParaRPr lang="en-US" dirty="0"/>
          </a:p>
          <a:p>
            <a:pPr lvl="1"/>
            <a:r>
              <a:rPr lang="en-IN" dirty="0"/>
              <a:t>Carries control signals to coordinate operations.</a:t>
            </a:r>
            <a:endParaRPr lang="en-US" dirty="0"/>
          </a:p>
          <a:p>
            <a:pPr lvl="1"/>
            <a:r>
              <a:rPr lang="en-IN" dirty="0"/>
              <a:t>Examples: </a:t>
            </a:r>
            <a:r>
              <a:rPr lang="en-IN" b="1" dirty="0"/>
              <a:t>Read, Write, Clock, Interrupts, Bus Request/Grant</a:t>
            </a:r>
            <a:r>
              <a:rPr lang="en-IN" dirty="0"/>
              <a:t>.</a:t>
            </a:r>
            <a:endParaRPr lang="en-US" dirty="0"/>
          </a:p>
          <a:p>
            <a:pPr lvl="1"/>
            <a:r>
              <a:rPr lang="en-IN" dirty="0"/>
              <a:t>Ensures proper timing and direction of data flow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6se="http://schemas.microsoft.com/office/word/2015/wordml/symex" xmlns:w16sdtfl="http://schemas.microsoft.com/office/word/2024/wordml/sdtformatlock" xmlns:w16sdtdh="http://schemas.microsoft.com/office/word/2020/wordml/sdtdatahash" xmlns:w16du="http://schemas.microsoft.com/office/word/2023/wordml/word16du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el="http://schemas.microsoft.com/office/2019/extlst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1000100" y="785794"/>
            <a:ext cx="7143799" cy="53578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b="1" dirty="0"/>
              <a:t>Types of Bus Architectures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en-IN" b="1" dirty="0"/>
              <a:t>Single Bus Structure</a:t>
            </a:r>
            <a:endParaRPr lang="en-US" dirty="0"/>
          </a:p>
          <a:p>
            <a:pPr lvl="1" algn="just"/>
            <a:r>
              <a:rPr lang="en-IN" dirty="0"/>
              <a:t>One common bus for data, address, and control.</a:t>
            </a:r>
            <a:endParaRPr lang="en-US" dirty="0"/>
          </a:p>
          <a:p>
            <a:pPr lvl="1" algn="just"/>
            <a:r>
              <a:rPr lang="en-IN" dirty="0"/>
              <a:t>Simple and low-cost, but may face congestion (bottleneck).</a:t>
            </a:r>
            <a:endParaRPr lang="en-US" dirty="0"/>
          </a:p>
          <a:p>
            <a:pPr lvl="0" algn="just"/>
            <a:r>
              <a:rPr lang="en-IN" b="1" dirty="0"/>
              <a:t>Multiple Bus Structure</a:t>
            </a:r>
            <a:endParaRPr lang="en-US" dirty="0"/>
          </a:p>
          <a:p>
            <a:pPr lvl="1" algn="just"/>
            <a:r>
              <a:rPr lang="en-IN" dirty="0"/>
              <a:t>Separate buses for data, address, and control (or multiple levels: system bus, I/O bus, memory bus).</a:t>
            </a:r>
            <a:endParaRPr lang="en-US" dirty="0"/>
          </a:p>
          <a:p>
            <a:pPr lvl="1" algn="just"/>
            <a:r>
              <a:rPr lang="en-IN" dirty="0"/>
              <a:t>Reduces </a:t>
            </a:r>
            <a:r>
              <a:rPr lang="en-IN" dirty="0" smtClean="0"/>
              <a:t>congestion, </a:t>
            </a:r>
            <a:r>
              <a:rPr lang="en-IN" dirty="0"/>
              <a:t>faster performance, but more expensive.</a:t>
            </a:r>
            <a:endParaRPr lang="en-US" dirty="0"/>
          </a:p>
          <a:p>
            <a:pPr algn="just"/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Bu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5853" y="285728"/>
            <a:ext cx="6858048" cy="6286543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Bus-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8662" y="500042"/>
            <a:ext cx="7358114" cy="5643602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Bus System Cont..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1142984"/>
            <a:ext cx="8501122" cy="5286412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Registers receives data from Bus when ‘LD’ (Load) is enabled.</a:t>
            </a:r>
          </a:p>
          <a:p>
            <a:r>
              <a:rPr lang="en-US" dirty="0" smtClean="0"/>
              <a:t>Memory receives contents from bus when ‘write’ is enabled.</a:t>
            </a:r>
          </a:p>
          <a:p>
            <a:r>
              <a:rPr lang="en-US" dirty="0" smtClean="0"/>
              <a:t>Memory places its output to the bus when ‘read’ is activated and S</a:t>
            </a:r>
            <a:r>
              <a:rPr lang="en-US" baseline="-25000" dirty="0" smtClean="0"/>
              <a:t>2</a:t>
            </a:r>
            <a:r>
              <a:rPr lang="en-US" dirty="0" smtClean="0"/>
              <a:t>S</a:t>
            </a:r>
            <a:r>
              <a:rPr lang="en-US" baseline="-25000" dirty="0" smtClean="0"/>
              <a:t>1</a:t>
            </a:r>
            <a:r>
              <a:rPr lang="en-US" dirty="0" smtClean="0"/>
              <a:t>S</a:t>
            </a:r>
            <a:r>
              <a:rPr lang="en-US" baseline="-25000" dirty="0" smtClean="0"/>
              <a:t>0</a:t>
            </a:r>
            <a:r>
              <a:rPr lang="en-US" dirty="0" smtClean="0"/>
              <a:t> is 111</a:t>
            </a:r>
          </a:p>
          <a:p>
            <a:r>
              <a:rPr lang="en-US" dirty="0" smtClean="0"/>
              <a:t>INPR is connected to provide information to Bus but OUTR can only receives information from Bus.</a:t>
            </a:r>
          </a:p>
          <a:p>
            <a:r>
              <a:rPr lang="en-US" dirty="0" smtClean="0"/>
              <a:t>INPR receives character from input device and transferred it to AC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402</Words>
  <Application>Microsoft Office PowerPoint</Application>
  <PresentationFormat>On-screen Show (4:3)</PresentationFormat>
  <Paragraphs>44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BUS SYSTEM</vt:lpstr>
      <vt:lpstr>Bus-System </vt:lpstr>
      <vt:lpstr>Categories of Buses:  </vt:lpstr>
      <vt:lpstr>Types of Computer Buses </vt:lpstr>
      <vt:lpstr>Slide 5</vt:lpstr>
      <vt:lpstr>Types of Bus Architectures </vt:lpstr>
      <vt:lpstr>Slide 7</vt:lpstr>
      <vt:lpstr>Slide 8</vt:lpstr>
      <vt:lpstr>Common Bus System Cont..</vt:lpstr>
      <vt:lpstr>Common Bus System Cont..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 SYSTEM</dc:title>
  <dc:creator>DELL</dc:creator>
  <cp:lastModifiedBy>DELL</cp:lastModifiedBy>
  <cp:revision>9</cp:revision>
  <dcterms:created xsi:type="dcterms:W3CDTF">2025-08-25T05:12:09Z</dcterms:created>
  <dcterms:modified xsi:type="dcterms:W3CDTF">2025-08-27T08:51:36Z</dcterms:modified>
</cp:coreProperties>
</file>